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6" r:id="rId4"/>
    <p:sldId id="258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C7606D-6AF0-4525-8D58-63B62C00A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2E260E0-D9FB-4368-B58E-0ACAF9DA59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76927D-F17D-4DA4-9735-C4BE5FEF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BF73-2002-4DCA-9AA3-C6B9DA5249B0}" type="datetimeFigureOut">
              <a:rPr lang="de-CH" smtClean="0"/>
              <a:t>09.01.2018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0D4637-3930-42A0-BB7C-5B6FDE4E1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138E5A-7573-41E4-BEDB-52B94A14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1BD30-F3A4-4C51-897D-63F3653B6B9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14621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4FEABC-245C-4E09-9DCE-4C965F6F0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BE22395-8CAB-44FA-A1F1-70411BE9B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2A728F-BEBD-49EA-B05F-9F166D783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BF73-2002-4DCA-9AA3-C6B9DA5249B0}" type="datetimeFigureOut">
              <a:rPr lang="de-CH" smtClean="0"/>
              <a:t>09.01.2018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31AB267-9132-41E2-89DF-79F0E309E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9B27A4-9616-4C22-8747-412C9B1CA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1BD30-F3A4-4C51-897D-63F3653B6B9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6340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10BD0A5-F786-46C6-BC2F-996CDADD8C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7231C91-1D8D-49BA-AABE-5B9DB3253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B86B5FD-EE26-485D-8D9D-F03D67B84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BF73-2002-4DCA-9AA3-C6B9DA5249B0}" type="datetimeFigureOut">
              <a:rPr lang="de-CH" smtClean="0"/>
              <a:t>09.01.2018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BD02CC-0844-41AC-B813-CAAC6EC8D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AA3C2B-E445-40DC-B35C-B511409E9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1BD30-F3A4-4C51-897D-63F3653B6B9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52509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666FAB-3D71-496C-8291-7B8AECBCF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4BB5E3-A78D-4FD4-B4A2-ED87F2AA5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926A11-C337-4EFB-98CA-AB70F2A28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BF73-2002-4DCA-9AA3-C6B9DA5249B0}" type="datetimeFigureOut">
              <a:rPr lang="de-CH" smtClean="0"/>
              <a:t>09.01.2018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164939-D967-4893-93BD-E99CD6F7A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068B87-522B-4D35-AB24-ED96DBBF2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1BD30-F3A4-4C51-897D-63F3653B6B9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7539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31EBDA-81EA-4616-AC71-F2A0E2610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0C410CF-096F-4E63-9897-592D0B57C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E5A5EF9-3574-42C9-91BD-61762D834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BF73-2002-4DCA-9AA3-C6B9DA5249B0}" type="datetimeFigureOut">
              <a:rPr lang="de-CH" smtClean="0"/>
              <a:t>09.01.2018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FF99104-23C6-4CF4-9327-D31765ACA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8B9903-CC2E-4614-869A-2DDD36164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1BD30-F3A4-4C51-897D-63F3653B6B9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50031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F047C7-E15B-4C2E-BEDF-E41EC357C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E67DAD4-8AE8-4E13-A1F1-19985EADFD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20895DD-C7E8-4179-83C6-E8A572760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658C062-2FC8-4B12-A31F-6922757B7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BF73-2002-4DCA-9AA3-C6B9DA5249B0}" type="datetimeFigureOut">
              <a:rPr lang="de-CH" smtClean="0"/>
              <a:t>09.01.2018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5832BD7-7EC3-4EE1-9F77-2242F0FDD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D190853-FF0B-44DF-99AB-445339C0A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1BD30-F3A4-4C51-897D-63F3653B6B9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47835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0C49E6-1E06-408C-9FB4-4644645F6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0AC68DC-ECF6-4229-9ED5-8B4128C822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1AF05B3-3709-4FF8-82C2-2B7B10B38E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AE063E-8B97-4C35-99E8-4593060DBC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22AB066-7D43-42A0-B384-098BB7C41E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85B4873-293A-4944-B815-DF3860F8B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BF73-2002-4DCA-9AA3-C6B9DA5249B0}" type="datetimeFigureOut">
              <a:rPr lang="de-CH" smtClean="0"/>
              <a:t>09.01.2018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B7909F4-E6D6-46EE-BBCF-E76AE243F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1F01FA9-55F6-45EC-9090-EFFB8EBAF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1BD30-F3A4-4C51-897D-63F3653B6B9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43826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309271-2159-468B-A0AD-100BDD294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46F0573-24FB-47E6-92FC-18D1BF765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BF73-2002-4DCA-9AA3-C6B9DA5249B0}" type="datetimeFigureOut">
              <a:rPr lang="de-CH" smtClean="0"/>
              <a:t>09.01.2018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46A5152-D6BB-441B-8C23-36EB39CA1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CDB94F9-F5DE-4DF7-8FDA-E68445D66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1BD30-F3A4-4C51-897D-63F3653B6B9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985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2C60B13-01DF-4AE1-8FE0-49736507A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BF73-2002-4DCA-9AA3-C6B9DA5249B0}" type="datetimeFigureOut">
              <a:rPr lang="de-CH" smtClean="0"/>
              <a:t>09.01.2018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11A2A1B-A668-425A-BBE9-688A06017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BDD314D-ACC2-4B28-912E-9DC784130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1BD30-F3A4-4C51-897D-63F3653B6B9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23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6D080D-1C79-44E0-BB67-9A8D15C2D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4A7D17-DA84-47C3-A6AC-BA4EC2D53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9FE1539-2C09-4FE3-8954-A4E0204803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E3CC335-5A72-4129-A45D-CE63F9D44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BF73-2002-4DCA-9AA3-C6B9DA5249B0}" type="datetimeFigureOut">
              <a:rPr lang="de-CH" smtClean="0"/>
              <a:t>09.01.2018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880C1EE-839B-45BC-B547-EAFDA3DAA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331CF87-67B9-438F-8265-2C35B9163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1BD30-F3A4-4C51-897D-63F3653B6B9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16709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712DDD-F3B1-4BEF-8EB1-E88454866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65114F7-8D96-4603-AA82-DA154C4E96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3AD7107-4114-4013-9D04-935EB7C44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C226CD6-93E1-4DCF-AF71-2E20B7114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BF73-2002-4DCA-9AA3-C6B9DA5249B0}" type="datetimeFigureOut">
              <a:rPr lang="de-CH" smtClean="0"/>
              <a:t>09.01.2018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F6B9EBD-1B44-412F-9529-91E554F66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E4F6E33-8097-405B-BFCF-3697DFD1A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1BD30-F3A4-4C51-897D-63F3653B6B9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279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A5F3F99-BEE8-4A36-8C7E-26B735A4F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38AA362-BBF7-4A6D-BAA8-A0E3A5A86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9E9BF6-A729-44DC-9B48-65D15AB4D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9BF73-2002-4DCA-9AA3-C6B9DA5249B0}" type="datetimeFigureOut">
              <a:rPr lang="de-CH" smtClean="0"/>
              <a:t>09.01.2018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435B5E7-FDF2-464A-9871-0FABF3701C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8D08F1-ED1D-4B02-B808-EFD78C9C9F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1BD30-F3A4-4C51-897D-63F3653B6B9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6761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5EFF6854-600E-4AB0-A10C-ACF2D27D3D0F}"/>
              </a:ext>
            </a:extLst>
          </p:cNvPr>
          <p:cNvGrpSpPr/>
          <p:nvPr/>
        </p:nvGrpSpPr>
        <p:grpSpPr>
          <a:xfrm>
            <a:off x="1043031" y="504825"/>
            <a:ext cx="9753600" cy="5848350"/>
            <a:chOff x="1219200" y="924275"/>
            <a:chExt cx="9753600" cy="5848350"/>
          </a:xfrm>
        </p:grpSpPr>
        <p:pic>
          <p:nvPicPr>
            <p:cNvPr id="5" name="Grafik 4">
              <a:extLst>
                <a:ext uri="{FF2B5EF4-FFF2-40B4-BE49-F238E27FC236}">
                  <a16:creationId xmlns:a16="http://schemas.microsoft.com/office/drawing/2014/main" id="{422BA22A-7624-4F8A-A333-D070EADF08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9200" y="924275"/>
              <a:ext cx="9753600" cy="5848350"/>
            </a:xfrm>
            <a:prstGeom prst="rect">
              <a:avLst/>
            </a:prstGeom>
          </p:spPr>
        </p:pic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6E7C701C-FD5C-4D22-A9A9-099C89769891}"/>
                </a:ext>
              </a:extLst>
            </p:cNvPr>
            <p:cNvSpPr/>
            <p:nvPr/>
          </p:nvSpPr>
          <p:spPr>
            <a:xfrm>
              <a:off x="1219200" y="5756962"/>
              <a:ext cx="9125334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CH" sz="6000" b="0" i="0" dirty="0">
                  <a:solidFill>
                    <a:srgbClr val="666666"/>
                  </a:solidFill>
                  <a:effectLst/>
                  <a:latin typeface="Libre Franklin"/>
                </a:rPr>
                <a:t>Angebot und Analyse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20769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EEBB5E81-D64B-4349-98A0-C80C9059BF39}"/>
              </a:ext>
            </a:extLst>
          </p:cNvPr>
          <p:cNvGrpSpPr/>
          <p:nvPr/>
        </p:nvGrpSpPr>
        <p:grpSpPr>
          <a:xfrm>
            <a:off x="1219200" y="924275"/>
            <a:ext cx="9753600" cy="5848350"/>
            <a:chOff x="1219200" y="924275"/>
            <a:chExt cx="9753600" cy="5848350"/>
          </a:xfrm>
        </p:grpSpPr>
        <p:pic>
          <p:nvPicPr>
            <p:cNvPr id="5" name="Grafik 4">
              <a:extLst>
                <a:ext uri="{FF2B5EF4-FFF2-40B4-BE49-F238E27FC236}">
                  <a16:creationId xmlns:a16="http://schemas.microsoft.com/office/drawing/2014/main" id="{D8A57068-E801-4AFC-A051-FF0EF110190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9200" y="924275"/>
              <a:ext cx="9753600" cy="5848350"/>
            </a:xfrm>
            <a:prstGeom prst="rect">
              <a:avLst/>
            </a:prstGeom>
          </p:spPr>
        </p:pic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0C82B8C8-4FA6-4176-8CF2-BE35B00CBFA9}"/>
                </a:ext>
              </a:extLst>
            </p:cNvPr>
            <p:cNvSpPr/>
            <p:nvPr/>
          </p:nvSpPr>
          <p:spPr>
            <a:xfrm>
              <a:off x="1219200" y="5756962"/>
              <a:ext cx="9125334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CH" sz="6000" b="0" i="0" dirty="0">
                  <a:solidFill>
                    <a:srgbClr val="666666"/>
                  </a:solidFill>
                  <a:effectLst/>
                  <a:latin typeface="Libre Franklin"/>
                </a:rPr>
                <a:t>Change und Projekte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118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5D481BF4-7555-4BE4-A932-BC28D966BCE7}"/>
              </a:ext>
            </a:extLst>
          </p:cNvPr>
          <p:cNvGrpSpPr/>
          <p:nvPr/>
        </p:nvGrpSpPr>
        <p:grpSpPr>
          <a:xfrm>
            <a:off x="1152088" y="517408"/>
            <a:ext cx="9753600" cy="5848350"/>
            <a:chOff x="1219200" y="949442"/>
            <a:chExt cx="9753600" cy="5848350"/>
          </a:xfrm>
        </p:grpSpPr>
        <p:pic>
          <p:nvPicPr>
            <p:cNvPr id="5" name="Grafik 4">
              <a:extLst>
                <a:ext uri="{FF2B5EF4-FFF2-40B4-BE49-F238E27FC236}">
                  <a16:creationId xmlns:a16="http://schemas.microsoft.com/office/drawing/2014/main" id="{191F3A4C-3E73-4F07-B41E-822500C58C1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9200" y="949442"/>
              <a:ext cx="9753600" cy="5848350"/>
            </a:xfrm>
            <a:prstGeom prst="rect">
              <a:avLst/>
            </a:prstGeom>
          </p:spPr>
        </p:pic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98446B5C-5E39-46C3-AC32-157102857756}"/>
                </a:ext>
              </a:extLst>
            </p:cNvPr>
            <p:cNvSpPr/>
            <p:nvPr/>
          </p:nvSpPr>
          <p:spPr>
            <a:xfrm>
              <a:off x="1219200" y="5782129"/>
              <a:ext cx="9125334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CH" sz="6000" b="0" i="0" dirty="0">
                  <a:solidFill>
                    <a:srgbClr val="666666"/>
                  </a:solidFill>
                  <a:effectLst/>
                  <a:latin typeface="Libre Franklin"/>
                </a:rPr>
                <a:t>Schulung und Training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6906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C5250F8C-31F1-41A4-8D30-83D11AF7125D}"/>
              </a:ext>
            </a:extLst>
          </p:cNvPr>
          <p:cNvGrpSpPr/>
          <p:nvPr/>
        </p:nvGrpSpPr>
        <p:grpSpPr>
          <a:xfrm>
            <a:off x="1219200" y="924274"/>
            <a:ext cx="9753600" cy="5848350"/>
            <a:chOff x="1219200" y="924274"/>
            <a:chExt cx="9753600" cy="5848350"/>
          </a:xfrm>
        </p:grpSpPr>
        <p:pic>
          <p:nvPicPr>
            <p:cNvPr id="5" name="Grafik 4">
              <a:extLst>
                <a:ext uri="{FF2B5EF4-FFF2-40B4-BE49-F238E27FC236}">
                  <a16:creationId xmlns:a16="http://schemas.microsoft.com/office/drawing/2014/main" id="{994F96CA-FA80-4BE0-9DBB-5571B574935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9200" y="924274"/>
              <a:ext cx="9753600" cy="5848350"/>
            </a:xfrm>
            <a:prstGeom prst="rect">
              <a:avLst/>
            </a:prstGeom>
          </p:spPr>
        </p:pic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A0B2DEF0-216D-4BB1-8DCE-7A918765EEB9}"/>
                </a:ext>
              </a:extLst>
            </p:cNvPr>
            <p:cNvSpPr/>
            <p:nvPr/>
          </p:nvSpPr>
          <p:spPr>
            <a:xfrm>
              <a:off x="1219200" y="5756961"/>
              <a:ext cx="9125334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CH" sz="6000" b="0" i="0" dirty="0">
                  <a:solidFill>
                    <a:srgbClr val="666666"/>
                  </a:solidFill>
                  <a:effectLst/>
                  <a:latin typeface="Libre Franklin"/>
                </a:rPr>
                <a:t>Software und Support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55668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Breitbild</PresentationFormat>
  <Paragraphs>4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Libre Franklin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Madeleine v. Fischer Tollik</dc:creator>
  <cp:lastModifiedBy>Madeleine v. Fischer Tollik</cp:lastModifiedBy>
  <cp:revision>6</cp:revision>
  <dcterms:created xsi:type="dcterms:W3CDTF">2018-01-09T09:39:11Z</dcterms:created>
  <dcterms:modified xsi:type="dcterms:W3CDTF">2018-01-09T10:12:21Z</dcterms:modified>
</cp:coreProperties>
</file>