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7606D-6AF0-4525-8D58-63B62C00A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E260E0-D9FB-4368-B58E-0ACAF9DA5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76927D-F17D-4DA4-9735-C4BE5FEF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0D4637-3930-42A0-BB7C-5B6FDE4E1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138E5A-7573-41E4-BEDB-52B94A14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462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FEABC-245C-4E09-9DCE-4C965F6F0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E22395-8CAB-44FA-A1F1-70411BE9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2A728F-BEBD-49EA-B05F-9F166D78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1AB267-9132-41E2-89DF-79F0E309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9B27A4-9616-4C22-8747-412C9B1C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634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0BD0A5-F786-46C6-BC2F-996CDADD8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7231C91-1D8D-49BA-AABE-5B9DB3253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86B5FD-EE26-485D-8D9D-F03D67B8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BD02CC-0844-41AC-B813-CAAC6EC8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AA3C2B-E445-40DC-B35C-B511409E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25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66FAB-3D71-496C-8291-7B8AECBCF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4BB5E3-A78D-4FD4-B4A2-ED87F2AA5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926A11-C337-4EFB-98CA-AB70F2A2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164939-D967-4893-93BD-E99CD6F7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068B87-522B-4D35-AB24-ED96DBBF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753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1EBDA-81EA-4616-AC71-F2A0E261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C410CF-096F-4E63-9897-592D0B57C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5A5EF9-3574-42C9-91BD-61762D83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F99104-23C6-4CF4-9327-D31765AC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8B9903-CC2E-4614-869A-2DDD3616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003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047C7-E15B-4C2E-BEDF-E41EC357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67DAD4-8AE8-4E13-A1F1-19985EADF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0895DD-C7E8-4179-83C6-E8A572760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58C062-2FC8-4B12-A31F-6922757B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832BD7-7EC3-4EE1-9F77-2242F0FD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190853-FF0B-44DF-99AB-445339C0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783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C49E6-1E06-408C-9FB4-4644645F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AC68DC-ECF6-4229-9ED5-8B4128C82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AF05B3-3709-4FF8-82C2-2B7B10B38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AE063E-8B97-4C35-99E8-4593060DB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22AB066-7D43-42A0-B384-098BB7C41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5B4873-293A-4944-B815-DF3860F8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B7909F4-E6D6-46EE-BBCF-E76AE243F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F01FA9-55F6-45EC-9090-EFFB8EBA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382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09271-2159-468B-A0AD-100BDD29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6F0573-24FB-47E6-92FC-18D1BF76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6A5152-D6BB-441B-8C23-36EB39CA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DB94F9-F5DE-4DF7-8FDA-E68445D6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98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C60B13-01DF-4AE1-8FE0-49736507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11A2A1B-A668-425A-BBE9-688A0601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DD314D-ACC2-4B28-912E-9DC78413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23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D080D-1C79-44E0-BB67-9A8D15C2D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4A7D17-DA84-47C3-A6AC-BA4EC2D53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FE1539-2C09-4FE3-8954-A4E020480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3CC335-5A72-4129-A45D-CE63F9D44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80C1EE-839B-45BC-B547-EAFDA3DAA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31CF87-67B9-438F-8265-2C35B9163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670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12DDD-F3B1-4BEF-8EB1-E8845486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65114F7-8D96-4603-AA82-DA154C4E9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AD7107-4114-4013-9D04-935EB7C44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226CD6-93E1-4DCF-AF71-2E20B7114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6B9EBD-1B44-412F-9529-91E554F6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4F6E33-8097-405B-BFCF-3697DFD1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79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A5F3F99-BEE8-4A36-8C7E-26B735A4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8AA362-BBF7-4A6D-BAA8-A0E3A5A86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E9BF6-A729-44DC-9B48-65D15AB4D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BF73-2002-4DCA-9AA3-C6B9DA5249B0}" type="datetimeFigureOut">
              <a:rPr lang="de-CH" smtClean="0"/>
              <a:t>09.01.2018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35B5E7-FDF2-464A-9871-0FABF3701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8D08F1-ED1D-4B02-B808-EFD78C9C9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BD30-F3A4-4C51-897D-63F3653B6B9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76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EFF6854-600E-4AB0-A10C-ACF2D27D3D0F}"/>
              </a:ext>
            </a:extLst>
          </p:cNvPr>
          <p:cNvGrpSpPr/>
          <p:nvPr/>
        </p:nvGrpSpPr>
        <p:grpSpPr>
          <a:xfrm>
            <a:off x="1043031" y="504825"/>
            <a:ext cx="9753600" cy="5848350"/>
            <a:chOff x="1219200" y="924275"/>
            <a:chExt cx="9753600" cy="584835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422BA22A-7624-4F8A-A333-D070EADF0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924275"/>
              <a:ext cx="9753600" cy="5848350"/>
            </a:xfrm>
            <a:prstGeom prst="rect">
              <a:avLst/>
            </a:prstGeom>
          </p:spPr>
        </p:pic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E7C701C-FD5C-4D22-A9A9-099C89769891}"/>
                </a:ext>
              </a:extLst>
            </p:cNvPr>
            <p:cNvSpPr/>
            <p:nvPr/>
          </p:nvSpPr>
          <p:spPr>
            <a:xfrm>
              <a:off x="1219200" y="5756962"/>
              <a:ext cx="91253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CH" sz="6000" b="0" i="0" dirty="0">
                  <a:solidFill>
                    <a:srgbClr val="666666"/>
                  </a:solidFill>
                  <a:effectLst/>
                  <a:latin typeface="Libre Franklin"/>
                </a:rPr>
                <a:t>Angebot und Analyse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076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EBB5E81-D64B-4349-98A0-C80C9059BF39}"/>
              </a:ext>
            </a:extLst>
          </p:cNvPr>
          <p:cNvGrpSpPr/>
          <p:nvPr/>
        </p:nvGrpSpPr>
        <p:grpSpPr>
          <a:xfrm>
            <a:off x="1219200" y="924275"/>
            <a:ext cx="9753600" cy="5848350"/>
            <a:chOff x="1219200" y="924275"/>
            <a:chExt cx="9753600" cy="584835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D8A57068-E801-4AFC-A051-FF0EF1101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924275"/>
              <a:ext cx="9753600" cy="5848350"/>
            </a:xfrm>
            <a:prstGeom prst="rect">
              <a:avLst/>
            </a:prstGeom>
          </p:spPr>
        </p:pic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C82B8C8-4FA6-4176-8CF2-BE35B00CBFA9}"/>
                </a:ext>
              </a:extLst>
            </p:cNvPr>
            <p:cNvSpPr/>
            <p:nvPr/>
          </p:nvSpPr>
          <p:spPr>
            <a:xfrm>
              <a:off x="1219200" y="5756962"/>
              <a:ext cx="91253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CH" sz="6000" b="0" i="0" dirty="0">
                  <a:solidFill>
                    <a:srgbClr val="666666"/>
                  </a:solidFill>
                  <a:effectLst/>
                  <a:latin typeface="Libre Franklin"/>
                </a:rPr>
                <a:t>Change und Projekte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11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D481BF4-7555-4BE4-A932-BC28D966BCE7}"/>
              </a:ext>
            </a:extLst>
          </p:cNvPr>
          <p:cNvGrpSpPr/>
          <p:nvPr/>
        </p:nvGrpSpPr>
        <p:grpSpPr>
          <a:xfrm>
            <a:off x="1152088" y="517408"/>
            <a:ext cx="9753600" cy="5848350"/>
            <a:chOff x="1219200" y="949442"/>
            <a:chExt cx="9753600" cy="584835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191F3A4C-3E73-4F07-B41E-822500C58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949442"/>
              <a:ext cx="9753600" cy="5848350"/>
            </a:xfrm>
            <a:prstGeom prst="rect">
              <a:avLst/>
            </a:prstGeom>
          </p:spPr>
        </p:pic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98446B5C-5E39-46C3-AC32-157102857756}"/>
                </a:ext>
              </a:extLst>
            </p:cNvPr>
            <p:cNvSpPr/>
            <p:nvPr/>
          </p:nvSpPr>
          <p:spPr>
            <a:xfrm>
              <a:off x="1219200" y="5782129"/>
              <a:ext cx="91253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CH" sz="6000" b="0" i="0" dirty="0">
                  <a:solidFill>
                    <a:srgbClr val="666666"/>
                  </a:solidFill>
                  <a:effectLst/>
                  <a:latin typeface="Libre Franklin"/>
                </a:rPr>
                <a:t>Schulung und Training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90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C5250F8C-31F1-41A4-8D30-83D11AF7125D}"/>
              </a:ext>
            </a:extLst>
          </p:cNvPr>
          <p:cNvGrpSpPr/>
          <p:nvPr/>
        </p:nvGrpSpPr>
        <p:grpSpPr>
          <a:xfrm>
            <a:off x="1219200" y="924274"/>
            <a:ext cx="9753600" cy="5848350"/>
            <a:chOff x="1219200" y="924274"/>
            <a:chExt cx="9753600" cy="584835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994F96CA-FA80-4BE0-9DBB-5571B5749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924274"/>
              <a:ext cx="9753600" cy="5848350"/>
            </a:xfrm>
            <a:prstGeom prst="rect">
              <a:avLst/>
            </a:prstGeom>
          </p:spPr>
        </p:pic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0B2DEF0-216D-4BB1-8DCE-7A918765EEB9}"/>
                </a:ext>
              </a:extLst>
            </p:cNvPr>
            <p:cNvSpPr/>
            <p:nvPr/>
          </p:nvSpPr>
          <p:spPr>
            <a:xfrm>
              <a:off x="1219200" y="5756961"/>
              <a:ext cx="912533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CH" sz="6000" b="0" i="0" dirty="0">
                  <a:solidFill>
                    <a:srgbClr val="666666"/>
                  </a:solidFill>
                  <a:effectLst/>
                  <a:latin typeface="Libre Franklin"/>
                </a:rPr>
                <a:t>Software und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5668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Libre Franklin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Madeleine v. Fischer Tollik</dc:creator>
  <cp:lastModifiedBy>Madeleine v. Fischer Tollik</cp:lastModifiedBy>
  <cp:revision>6</cp:revision>
  <dcterms:created xsi:type="dcterms:W3CDTF">2018-01-09T09:39:11Z</dcterms:created>
  <dcterms:modified xsi:type="dcterms:W3CDTF">2018-01-09T10:12:21Z</dcterms:modified>
</cp:coreProperties>
</file>